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171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920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535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188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25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D3D7-5489-DABF-D023-89932A2FA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92173-D1DF-BB3E-42DA-A2AC2EDB6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B524-E7A4-5235-2874-9B9BB631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9583-6C92-50A8-CB9D-73D70995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2087-5FA2-9E44-3FE3-0EC0D9E3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63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054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26BA0C-9425-5AD9-C5FD-7EF105475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948" y="2571750"/>
            <a:ext cx="10363200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FF5900"/>
                </a:solidFill>
              </a:rPr>
              <a:t>Building a motor controller</a:t>
            </a:r>
            <a:endParaRPr lang="en-IN" sz="4000" b="1" dirty="0">
              <a:solidFill>
                <a:srgbClr val="FF5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1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BFE0C-07D0-5114-D932-DADC7534B88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8" y="149087"/>
            <a:ext cx="10152379" cy="5710713"/>
          </a:xfrm>
        </p:spPr>
      </p:pic>
    </p:spTree>
    <p:extLst>
      <p:ext uri="{BB962C8B-B14F-4D97-AF65-F5344CB8AC3E}">
        <p14:creationId xmlns:p14="http://schemas.microsoft.com/office/powerpoint/2010/main" val="334513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A3280-F29D-BDAD-5255-363975AB69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6" y="198783"/>
            <a:ext cx="9690652" cy="5450992"/>
          </a:xfrm>
        </p:spPr>
      </p:pic>
    </p:spTree>
    <p:extLst>
      <p:ext uri="{BB962C8B-B14F-4D97-AF65-F5344CB8AC3E}">
        <p14:creationId xmlns:p14="http://schemas.microsoft.com/office/powerpoint/2010/main" val="643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35024-09B9-F3A5-C1A7-847720E59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rcRect l="3887" t="20032" r="4232" b="18555"/>
          <a:stretch/>
        </p:blipFill>
        <p:spPr>
          <a:xfrm>
            <a:off x="2564296" y="1818860"/>
            <a:ext cx="7036904" cy="2892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51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016BB-89D1-5120-7631-EA3A13E53CF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17" y="496956"/>
            <a:ext cx="9392478" cy="5283269"/>
          </a:xfrm>
        </p:spPr>
      </p:pic>
    </p:spTree>
    <p:extLst>
      <p:ext uri="{BB962C8B-B14F-4D97-AF65-F5344CB8AC3E}">
        <p14:creationId xmlns:p14="http://schemas.microsoft.com/office/powerpoint/2010/main" val="55758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BC92F-34F8-F2A3-48BB-7DB131195B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3" y="579869"/>
            <a:ext cx="9243391" cy="5199407"/>
          </a:xfrm>
        </p:spPr>
      </p:pic>
    </p:spTree>
    <p:extLst>
      <p:ext uri="{BB962C8B-B14F-4D97-AF65-F5344CB8AC3E}">
        <p14:creationId xmlns:p14="http://schemas.microsoft.com/office/powerpoint/2010/main" val="67951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5367E-7926-79D5-E7A1-DBF89E1763A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3" y="282704"/>
            <a:ext cx="9690652" cy="5450992"/>
          </a:xfrm>
        </p:spPr>
      </p:pic>
    </p:spTree>
    <p:extLst>
      <p:ext uri="{BB962C8B-B14F-4D97-AF65-F5344CB8AC3E}">
        <p14:creationId xmlns:p14="http://schemas.microsoft.com/office/powerpoint/2010/main" val="191657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F87CB-A98C-4BC0-B3BA-566B8C3A5D3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6"/>
          <a:stretch/>
        </p:blipFill>
        <p:spPr>
          <a:xfrm>
            <a:off x="1103243" y="200585"/>
            <a:ext cx="9601202" cy="5646669"/>
          </a:xfrm>
        </p:spPr>
      </p:pic>
    </p:spTree>
    <p:extLst>
      <p:ext uri="{BB962C8B-B14F-4D97-AF65-F5344CB8AC3E}">
        <p14:creationId xmlns:p14="http://schemas.microsoft.com/office/powerpoint/2010/main" val="234692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52DAB-2396-2AA7-EE3C-27CAA34D62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2"/>
          <a:stretch/>
        </p:blipFill>
        <p:spPr>
          <a:xfrm>
            <a:off x="1126435" y="188845"/>
            <a:ext cx="9939130" cy="5555974"/>
          </a:xfrm>
        </p:spPr>
      </p:pic>
    </p:spTree>
    <p:extLst>
      <p:ext uri="{BB962C8B-B14F-4D97-AF65-F5344CB8AC3E}">
        <p14:creationId xmlns:p14="http://schemas.microsoft.com/office/powerpoint/2010/main" val="3785159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F304A-EAC8-57A3-FD81-D5AA538DF8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7748"/>
            <a:ext cx="9750287" cy="5484536"/>
          </a:xfrm>
        </p:spPr>
      </p:pic>
    </p:spTree>
    <p:extLst>
      <p:ext uri="{BB962C8B-B14F-4D97-AF65-F5344CB8AC3E}">
        <p14:creationId xmlns:p14="http://schemas.microsoft.com/office/powerpoint/2010/main" val="105344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08227-9068-B2EE-66ED-B5403C22570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1" y="258417"/>
            <a:ext cx="10068339" cy="5663441"/>
          </a:xfrm>
        </p:spPr>
      </p:pic>
    </p:spTree>
    <p:extLst>
      <p:ext uri="{BB962C8B-B14F-4D97-AF65-F5344CB8AC3E}">
        <p14:creationId xmlns:p14="http://schemas.microsoft.com/office/powerpoint/2010/main" val="3437316751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6</TotalTime>
  <Words>4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GenAITheme3-whiteBG</vt:lpstr>
      <vt:lpstr>Building a motor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dell</cp:lastModifiedBy>
  <cp:revision>3</cp:revision>
  <dcterms:created xsi:type="dcterms:W3CDTF">2025-02-13T10:06:54Z</dcterms:created>
  <dcterms:modified xsi:type="dcterms:W3CDTF">2025-03-25T07:09:04Z</dcterms:modified>
</cp:coreProperties>
</file>